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</p:sldIdLst>
  <p:sldSz cx="18288000" cy="10287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1_01 Hoo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10_10 Integratsiyal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11_11 His-tuyg'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12_12 Narx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2_02 Og'ri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3_03 Hamdardlik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4_04 Yechim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5_05 Retai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6_06 HoReC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7_07 Educa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8_08 Modulla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_09_09 Orz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